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08" r:id="rId3"/>
    <p:sldMasterId id="2147483720" r:id="rId4"/>
    <p:sldMasterId id="2147483732" r:id="rId5"/>
  </p:sldMasterIdLst>
  <p:notesMasterIdLst>
    <p:notesMasterId r:id="rId18"/>
  </p:notesMasterIdLst>
  <p:sldIdLst>
    <p:sldId id="256" r:id="rId6"/>
    <p:sldId id="257" r:id="rId7"/>
    <p:sldId id="258" r:id="rId8"/>
    <p:sldId id="259" r:id="rId9"/>
    <p:sldId id="260" r:id="rId10"/>
    <p:sldId id="262" r:id="rId11"/>
    <p:sldId id="265" r:id="rId12"/>
    <p:sldId id="263" r:id="rId13"/>
    <p:sldId id="264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3246C-44A7-4193-AEFA-02913C42637E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B714F-92DE-4C19-8FAB-F4D571CF0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EB714F-92DE-4C19-8FAB-F4D571CF0E1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4/13/2013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19" y="457200"/>
            <a:ext cx="8400467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667000"/>
            <a:ext cx="4267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6705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মূল্যায়নঃ</a:t>
            </a:r>
          </a:p>
          <a:p>
            <a:endParaRPr lang="bn-BD" sz="6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777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টিকটিকির রক্ত সাদা কেন ?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রক্তে অনুচক্রিকা কমে গেলে কি হবে?</a:t>
            </a: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রক্তে শ্বেতকণিকা বেড়ে গেলে কি হতে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পারে?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রক্ত কোন জায়গা থেকে কোথায়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  </a:t>
            </a: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প্রবাহিত হয়?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447800"/>
            <a:ext cx="8534400" cy="378565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-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রক্তের কোন কণিকাটির অভাবে বিভিন্ন রোগ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সৃষ্টি হতে পারে তা বিশ্লেষণ কর 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5715000" y="1524000"/>
            <a:ext cx="3048000" cy="2133600"/>
          </a:xfrm>
          <a:prstGeom prst="actionButtonHom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3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800"/>
            <a:ext cx="7848600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2209800"/>
            <a:ext cx="6172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447800"/>
            <a:ext cx="8458200" cy="440120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পরিচিতিঃ</a:t>
            </a:r>
          </a:p>
          <a:p>
            <a:r>
              <a:rPr lang="en-US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বীথিকা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চ্যা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টার্জ্জী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সিনিয়র শিক্ষক(বিজ্ঞান)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দূর্গাপুর উচ্চ বিদ্যালয়।</a:t>
            </a:r>
          </a:p>
          <a:p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বরিশাল সদর,বরিশাল। 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11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11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762000" y="228600"/>
            <a:ext cx="7467600" cy="6400800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05000" y="1225689"/>
            <a:ext cx="533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শ্রেণিঃদশম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বিষয়ঃজীববিজ্ঞান </a:t>
            </a:r>
          </a:p>
          <a:p>
            <a:r>
              <a:rPr lang="bn-BD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অধ্যায়ঃপঞ্চম</a:t>
            </a:r>
            <a:endParaRPr lang="en-US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বিষয়বস্তুঃরক্ত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6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endParaRPr lang="bn-BD" sz="6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6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58200" cy="59400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রক্ত কী তা বলতে পারবে 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রক্তের বিভিন্ন কণিকাগুলোর বৈশিষ্ট্য লিখতে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রক্তের কণিকাগুলোর মধ্যে পার্থক্য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নির্নয়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কণিকাগুলোর কাজ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</a:t>
            </a:r>
            <a:endParaRPr lang="en-US" sz="44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Gcirculation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399"/>
            <a:ext cx="8153399" cy="5715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3429001"/>
            <a:ext cx="50292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7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3d-gif-animation-free-blog....-beating-heart-doctor-cardiologist-heart-surgeon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04799"/>
            <a:ext cx="3352800" cy="4648201"/>
          </a:xfrm>
          <a:prstGeom prst="rect">
            <a:avLst/>
          </a:prstGeom>
        </p:spPr>
      </p:pic>
      <p:pic>
        <p:nvPicPr>
          <p:cNvPr id="4" name="Picture 3" descr="tumblr_ln7ykk7orr1qa3wpyo1_50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990600"/>
            <a:ext cx="4171890" cy="3426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9530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কনিকা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ircluation-animation_defaul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28956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502920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5626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রক্ত কী 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l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81000"/>
            <a:ext cx="4695825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bc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2133600" cy="1600200"/>
          </a:xfrm>
          <a:prstGeom prst="rect">
            <a:avLst/>
          </a:prstGeom>
        </p:spPr>
      </p:pic>
      <p:pic>
        <p:nvPicPr>
          <p:cNvPr id="3" name="Picture 2" descr="wbc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819400"/>
            <a:ext cx="2057400" cy="1683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2111514"/>
            <a:ext cx="213360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লোহিত রক্ত কণিকা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338935"/>
            <a:ext cx="1905000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শ্বেত রক্ত কণিকা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6172200"/>
            <a:ext cx="1371600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অনুচক্রিকা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0027918" y="6400801"/>
            <a:ext cx="457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956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u="sng" dirty="0" smtClean="0">
                <a:latin typeface="NikoshBAN" pitchFamily="2" charset="0"/>
                <a:cs typeface="NikoshBAN" pitchFamily="2" charset="0"/>
              </a:rPr>
              <a:t>জোড়ায় কাজঃ</a:t>
            </a:r>
            <a:r>
              <a:rPr lang="bn-BD" sz="3200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রক্তের কণিকাগুলোর বৈশিষ্ট্য লিখ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0" y="914400"/>
            <a:ext cx="5257800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লোহিত রক্ত কণিকার বৈশিষ্ট্যঃ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১।এসব রক্তকণিকা হিমোগ্লোবিনযুক্ত।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২।এই কণিকা নিউক্লিয়াসযুক্ত ও ডিম্বাকার 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৩।লাল বর্নের হয়।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8000" y="2743200"/>
            <a:ext cx="5334000" cy="132343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শ্বেত রক্ত কণিকার  বৈশিষ্ট্যঃ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১।কোন নির্দিষ্ট আকৃতি নেই।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২।এসব কণিকার সইটোপ্লাজম দানাদার অথবা দানাবিহীন।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৩।নিউক্লিয়াসযুক্ত।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5029200"/>
            <a:ext cx="5334000" cy="15081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u="sng" dirty="0" smtClean="0">
                <a:latin typeface="NikoshBAN" pitchFamily="2" charset="0"/>
                <a:cs typeface="NikoshBAN" pitchFamily="2" charset="0"/>
              </a:rPr>
              <a:t>অনুচক্রিকার বৈশিষ্ট্যঃ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১।মাকু আকৃতির রক্তকণিকা।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২।স্ত্যন্যপায়ী প্রানিদের অনুচক্রিকায় নিউক্লিয়াস থাকেনা।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hrombocyt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724400"/>
            <a:ext cx="2209800" cy="1620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9" grpId="0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bc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609600"/>
            <a:ext cx="2946400" cy="2209800"/>
          </a:xfrm>
          <a:prstGeom prst="rect">
            <a:avLst/>
          </a:prstGeom>
        </p:spPr>
      </p:pic>
      <p:pic>
        <p:nvPicPr>
          <p:cNvPr id="5" name="Picture 4" descr="wbc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609600"/>
            <a:ext cx="2689546" cy="2244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2819400"/>
            <a:ext cx="1981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 -ক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2895600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চিত্র -খ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2971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 –গ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36648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37394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জীব দেহে চিত্র ক , খ এবং গ এর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4" name="Picture 13" descr="thrombocyt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609600"/>
            <a:ext cx="2667000" cy="2152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245</Words>
  <Application>Microsoft Office PowerPoint</Application>
  <PresentationFormat>On-screen Show (4:3)</PresentationFormat>
  <Paragraphs>59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Office Theme</vt:lpstr>
      <vt:lpstr>Paper</vt:lpstr>
      <vt:lpstr>Flow</vt:lpstr>
      <vt:lpstr>1_Office Theme</vt:lpstr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/>
  <cp:lastModifiedBy>All User</cp:lastModifiedBy>
  <cp:revision>279</cp:revision>
  <dcterms:created xsi:type="dcterms:W3CDTF">2006-08-16T00:00:00Z</dcterms:created>
  <dcterms:modified xsi:type="dcterms:W3CDTF">2013-04-13T04:19:19Z</dcterms:modified>
</cp:coreProperties>
</file>